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-31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318F5-90A3-4824-AA30-60D811008BCE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92A97-5753-4DB3-9F60-CCB96B3D0F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133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92A97-5753-4DB3-9F60-CCB96B3D0F9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660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8064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944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727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012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317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944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506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511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682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347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0563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E627A-13DC-4E5A-A0E1-362447155C41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092A-A97B-4765-A566-233D5C891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25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26282"/>
            <a:ext cx="12191999" cy="69842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-482600"/>
            <a:ext cx="3365500" cy="22340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76600" y="431800"/>
            <a:ext cx="76531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МБДОУ </a:t>
            </a:r>
          </a:p>
          <a:p>
            <a:pPr algn="ctr"/>
            <a:r>
              <a:rPr lang="ru-RU" sz="2000" b="1" dirty="0" smtClean="0"/>
              <a:t>Восточный детский сад общеразвивающего вида</a:t>
            </a:r>
          </a:p>
          <a:p>
            <a:pPr algn="ctr"/>
            <a:r>
              <a:rPr lang="ru-RU" sz="2000" b="1" dirty="0" smtClean="0"/>
              <a:t> «СОЛНЫШКО»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89100" y="1460500"/>
            <a:ext cx="9779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</a:t>
            </a:r>
            <a:r>
              <a:rPr lang="ru-RU" sz="1400" dirty="0" smtClean="0"/>
              <a:t>овременные технические средства обучения, разнообразный дидактический  материал превращают     </a:t>
            </a:r>
            <a:r>
              <a:rPr lang="ru-RU" sz="1400" dirty="0" err="1" smtClean="0"/>
              <a:t>воспитательно</a:t>
            </a:r>
            <a:r>
              <a:rPr lang="ru-RU" sz="1400" dirty="0" smtClean="0"/>
              <a:t>-           	образовательный процесс в увлекательное  путешествие в мир эмоций, знаний и умений.</a:t>
            </a:r>
          </a:p>
          <a:p>
            <a:pPr algn="just"/>
            <a:r>
              <a:rPr lang="ru-RU" sz="2000" b="1" dirty="0" smtClean="0"/>
              <a:t>О</a:t>
            </a:r>
            <a:r>
              <a:rPr lang="ru-RU" sz="1400" dirty="0" smtClean="0"/>
              <a:t>чень вкусное разнообразное и сбалансированное питание приходится по вкусу маленькому гурману.</a:t>
            </a:r>
          </a:p>
          <a:p>
            <a:pPr algn="just"/>
            <a:r>
              <a:rPr lang="ru-RU" sz="2000" b="1" dirty="0" smtClean="0"/>
              <a:t>Л</a:t>
            </a:r>
            <a:r>
              <a:rPr lang="ru-RU" sz="1400" dirty="0" smtClean="0"/>
              <a:t>юбящие детей, добрые, высококвалифицированные педагоги, посвятившие себя благородному делу воспитания 	подрастающего поколения дают детям полноценное дошкольное образование.</a:t>
            </a:r>
          </a:p>
          <a:p>
            <a:pPr algn="just"/>
            <a:r>
              <a:rPr lang="ru-RU" sz="2000" b="1" dirty="0" smtClean="0"/>
              <a:t>Н</a:t>
            </a:r>
            <a:r>
              <a:rPr lang="ru-RU" dirty="0" smtClean="0"/>
              <a:t>а</a:t>
            </a:r>
            <a:r>
              <a:rPr lang="ru-RU" sz="1400" dirty="0" smtClean="0"/>
              <a:t>циональный музей татарского и русского быта,  роскошный  зимний сад - большая подмога  в воспитании нравственных  	и 	патриотических качеств дошкольников.</a:t>
            </a:r>
          </a:p>
          <a:p>
            <a:pPr algn="just"/>
            <a:r>
              <a:rPr lang="ru-RU" sz="2000" dirty="0" smtClean="0"/>
              <a:t>М</a:t>
            </a:r>
            <a:r>
              <a:rPr lang="ru-RU" sz="2000" b="1" dirty="0" smtClean="0"/>
              <a:t>Ы</a:t>
            </a:r>
            <a:r>
              <a:rPr lang="ru-RU" b="1" dirty="0" smtClean="0"/>
              <a:t> </a:t>
            </a:r>
            <a:r>
              <a:rPr lang="ru-RU" sz="1400" dirty="0" smtClean="0"/>
              <a:t>уделяем особое </a:t>
            </a:r>
            <a:r>
              <a:rPr lang="ru-RU" sz="1400" dirty="0" smtClean="0"/>
              <a:t>внимание </a:t>
            </a:r>
            <a:r>
              <a:rPr lang="ru-RU" sz="1400" dirty="0" smtClean="0"/>
              <a:t>формированию </a:t>
            </a:r>
            <a:r>
              <a:rPr lang="ru-RU" sz="1400" dirty="0" smtClean="0"/>
              <a:t>культуры здорового образа жизни ребенка-дошкольника.</a:t>
            </a:r>
          </a:p>
          <a:p>
            <a:pPr algn="just"/>
            <a:r>
              <a:rPr lang="ru-RU" sz="2000" b="1" dirty="0" smtClean="0"/>
              <a:t>Ш</a:t>
            </a:r>
            <a:r>
              <a:rPr lang="ru-RU" sz="1400" dirty="0" smtClean="0"/>
              <a:t>икарный музыкально-спортивный  зал позволяет развить у ребенка его потенциальные творческие   способности.</a:t>
            </a:r>
          </a:p>
          <a:p>
            <a:pPr algn="just"/>
            <a:r>
              <a:rPr lang="ru-RU" sz="2000" b="1" dirty="0" smtClean="0"/>
              <a:t>К</a:t>
            </a:r>
            <a:r>
              <a:rPr lang="ru-RU" sz="1400" dirty="0" smtClean="0"/>
              <a:t>оманда профессионалов и единомышленников, атмосфера взаимопонимания и сотрудничества детей, педагогов и 	родителей создают комфортные условия для пребывания ребенка в детском саду.</a:t>
            </a:r>
          </a:p>
          <a:p>
            <a:pPr algn="just"/>
            <a:r>
              <a:rPr lang="ru-RU" sz="2000" b="1" dirty="0" smtClean="0"/>
              <a:t>О</a:t>
            </a:r>
            <a:r>
              <a:rPr lang="ru-RU" sz="1400" dirty="0" smtClean="0"/>
              <a:t>собую роль уделяем  созданию условий для  осуществления воспитания и обучения детей на двух государственных </a:t>
            </a:r>
          </a:p>
          <a:p>
            <a:pPr algn="just"/>
            <a:r>
              <a:rPr lang="ru-RU" sz="1400" dirty="0" smtClean="0"/>
              <a:t>	языках Республики Татарстан.</a:t>
            </a:r>
          </a:p>
        </p:txBody>
      </p:sp>
    </p:spTree>
    <p:extLst>
      <p:ext uri="{BB962C8B-B14F-4D97-AF65-F5344CB8AC3E}">
        <p14:creationId xmlns="" xmlns:p14="http://schemas.microsoft.com/office/powerpoint/2010/main" val="33201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-1878725"/>
            <a:ext cx="8647748" cy="86675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533" y="-1477963"/>
            <a:ext cx="2810933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0900" y="-14859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МБДОУ Восточный д\с «СОЛНЫШКО»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76653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28</Words>
  <Application>Microsoft Office PowerPoint</Application>
  <PresentationFormat>Произвольный</PresentationFormat>
  <Paragraphs>15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15</cp:revision>
  <dcterms:created xsi:type="dcterms:W3CDTF">2015-10-27T15:54:48Z</dcterms:created>
  <dcterms:modified xsi:type="dcterms:W3CDTF">2015-10-30T10:49:04Z</dcterms:modified>
</cp:coreProperties>
</file>